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  <p:sldMasterId id="214748370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Anton"/>
      <p:regular r:id="rId39"/>
    </p:embeddedFont>
    <p:embeddedFont>
      <p:font typeface="DM Sans Medium"/>
      <p:regular r:id="rId40"/>
      <p:bold r:id="rId41"/>
      <p:italic r:id="rId42"/>
      <p:boldItalic r:id="rId43"/>
    </p:embeddedFont>
    <p:embeddedFont>
      <p:font typeface="DM Sans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Medium-regular.fntdata"/><Relationship Id="rId42" Type="http://schemas.openxmlformats.org/officeDocument/2006/relationships/font" Target="fonts/DMSansMedium-italic.fntdata"/><Relationship Id="rId41" Type="http://schemas.openxmlformats.org/officeDocument/2006/relationships/font" Target="fonts/DMSansMedium-bold.fntdata"/><Relationship Id="rId44" Type="http://schemas.openxmlformats.org/officeDocument/2006/relationships/font" Target="fonts/DMSans-regular.fntdata"/><Relationship Id="rId43" Type="http://schemas.openxmlformats.org/officeDocument/2006/relationships/font" Target="fonts/DMSansMedium-boldItalic.fntdata"/><Relationship Id="rId46" Type="http://schemas.openxmlformats.org/officeDocument/2006/relationships/font" Target="fonts/DMSans-italic.fntdata"/><Relationship Id="rId45" Type="http://schemas.openxmlformats.org/officeDocument/2006/relationships/font" Target="fonts/DM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-regular.fntdata"/><Relationship Id="rId47" Type="http://schemas.openxmlformats.org/officeDocument/2006/relationships/font" Target="fonts/DMSans-boldItalic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Anton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399160237c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399160237c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399160237c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399160237c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99160237c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399160237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40090c47d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40090c47d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d717f610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d717f610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d717f61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d717f61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4801665ee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4801665ee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0090c47d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40090c47d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399160237c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399160237c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399160237c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399160237c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9916023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39916023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32f58b0f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32f58b0f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43f2a7da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43f2a7da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43f2a7da1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43f2a7da1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0090c47d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40090c47d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43f2a7da1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43f2a7da1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40090c47d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40090c47d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40090c47d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40090c47d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how many seconds (5500=5.5)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399160237c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399160237c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399160237c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399160237c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d717f610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5d717f610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d1276bb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4d1276bb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40090c47d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40090c47d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40090c47db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40090c47db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399160237c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399160237c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399160237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399160237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99160237c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399160237c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99160237c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99160237c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399160237c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399160237c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43f2a7da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43f2a7da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99160237c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399160237c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845375" y="471600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 Medium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125700" y="1218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4" type="subTitle"/>
          </p:nvPr>
        </p:nvSpPr>
        <p:spPr>
          <a:xfrm>
            <a:off x="5830275" y="1256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5"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/>
          <p:nvPr>
            <p:ph idx="3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>
            <p:ph idx="2" type="pic"/>
          </p:nvPr>
        </p:nvSpPr>
        <p:spPr>
          <a:xfrm>
            <a:off x="2642425" y="1096825"/>
            <a:ext cx="3859200" cy="2408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8" name="Google Shape;68;p1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6"/>
          <p:cNvSpPr txBox="1"/>
          <p:nvPr>
            <p:ph type="title"/>
          </p:nvPr>
        </p:nvSpPr>
        <p:spPr>
          <a:xfrm>
            <a:off x="125700" y="2780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125700" y="3507625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6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>
  <p:cSld name="CUSTOM_15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ig number" type="twoColTx">
  <p:cSld name="TITLE_AND_TWO_COLUMNS"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922700" y="1089300"/>
            <a:ext cx="7306800" cy="24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nton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1845375" y="3298800"/>
            <a:ext cx="14682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3439350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3" type="body"/>
          </p:nvPr>
        </p:nvSpPr>
        <p:spPr>
          <a:xfrm>
            <a:off x="5830425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cxnSp>
        <p:nvCxnSpPr>
          <p:cNvPr id="82" name="Google Shape;82;p18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8"/>
          <p:cNvSpPr txBox="1"/>
          <p:nvPr>
            <p:ph idx="4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ONE_COLUMN_TEXT">
    <p:bg>
      <p:bgPr>
        <a:solidFill>
          <a:schemeClr val="dk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>
            <p:ph idx="2" type="pic"/>
          </p:nvPr>
        </p:nvSpPr>
        <p:spPr>
          <a:xfrm>
            <a:off x="3182100" y="0"/>
            <a:ext cx="5961900" cy="47112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251400" y="1855525"/>
            <a:ext cx="22653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251400" y="927750"/>
            <a:ext cx="22653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94" name="Google Shape;94;p1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CUSTOM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0" name="Google Shape;100;p20"/>
          <p:cNvSpPr/>
          <p:nvPr>
            <p:ph idx="3" type="pic"/>
          </p:nvPr>
        </p:nvSpPr>
        <p:spPr>
          <a:xfrm>
            <a:off x="125700" y="125600"/>
            <a:ext cx="8892600" cy="45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CUSTOM_1"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>
            <p:ph idx="2" type="pic"/>
          </p:nvPr>
        </p:nvSpPr>
        <p:spPr>
          <a:xfrm>
            <a:off x="125700" y="2041425"/>
            <a:ext cx="55815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1"/>
          <p:cNvSpPr/>
          <p:nvPr>
            <p:ph idx="3" type="pic"/>
          </p:nvPr>
        </p:nvSpPr>
        <p:spPr>
          <a:xfrm>
            <a:off x="5827725" y="2041425"/>
            <a:ext cx="31932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1"/>
          <p:cNvSpPr/>
          <p:nvPr>
            <p:ph idx="4" type="pic"/>
          </p:nvPr>
        </p:nvSpPr>
        <p:spPr>
          <a:xfrm>
            <a:off x="120525" y="125600"/>
            <a:ext cx="3193200" cy="17892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1"/>
          <p:cNvSpPr/>
          <p:nvPr>
            <p:ph idx="5" type="pic"/>
          </p:nvPr>
        </p:nvSpPr>
        <p:spPr>
          <a:xfrm>
            <a:off x="3436750" y="125600"/>
            <a:ext cx="5581500" cy="1789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7" name="Google Shape;107;p2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">
  <p:cSld name="CUSTOM_2"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125700" y="522600"/>
            <a:ext cx="38403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25700" y="2455838"/>
            <a:ext cx="30822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125700" y="3501075"/>
            <a:ext cx="30624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cxnSp>
        <p:nvCxnSpPr>
          <p:cNvPr id="115" name="Google Shape;115;p2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2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CUSTOM_3">
    <p:bg>
      <p:bgPr>
        <a:solidFill>
          <a:schemeClr val="dk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439375" y="141600"/>
            <a:ext cx="5453400" cy="4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125825" y="659000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2" type="body"/>
          </p:nvPr>
        </p:nvSpPr>
        <p:spPr>
          <a:xfrm>
            <a:off x="125825" y="1377775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124" name="Google Shape;124;p2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3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Goals">
  <p:cSld name="CUSTOM_4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/>
          <p:nvPr>
            <p:ph idx="2" type="pic"/>
          </p:nvPr>
        </p:nvSpPr>
        <p:spPr>
          <a:xfrm>
            <a:off x="125700" y="921925"/>
            <a:ext cx="8892300" cy="26337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2642375" y="3632600"/>
            <a:ext cx="3859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3" type="body"/>
          </p:nvPr>
        </p:nvSpPr>
        <p:spPr>
          <a:xfrm>
            <a:off x="6627325" y="3632600"/>
            <a:ext cx="2391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4" type="subTitle"/>
          </p:nvPr>
        </p:nvSpPr>
        <p:spPr>
          <a:xfrm>
            <a:off x="125700" y="366695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125700" y="1256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35" name="Google Shape;135;p2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4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6"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1" name="Google Shape;141;p25"/>
          <p:cNvSpPr/>
          <p:nvPr>
            <p:ph idx="2" type="pic"/>
          </p:nvPr>
        </p:nvSpPr>
        <p:spPr>
          <a:xfrm>
            <a:off x="125700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5"/>
          <p:cNvSpPr/>
          <p:nvPr>
            <p:ph idx="3" type="pic"/>
          </p:nvPr>
        </p:nvSpPr>
        <p:spPr>
          <a:xfrm>
            <a:off x="2393673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25"/>
          <p:cNvSpPr/>
          <p:nvPr>
            <p:ph idx="4" type="pic"/>
          </p:nvPr>
        </p:nvSpPr>
        <p:spPr>
          <a:xfrm>
            <a:off x="4661539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5"/>
          <p:cNvSpPr/>
          <p:nvPr>
            <p:ph idx="5" type="pic"/>
          </p:nvPr>
        </p:nvSpPr>
        <p:spPr>
          <a:xfrm>
            <a:off x="6929405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45" name="Google Shape;145;p2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6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125700" y="1362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8" type="subTitle"/>
          </p:nvPr>
        </p:nvSpPr>
        <p:spPr>
          <a:xfrm>
            <a:off x="125700" y="4077300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9" type="title"/>
          </p:nvPr>
        </p:nvSpPr>
        <p:spPr>
          <a:xfrm>
            <a:off x="23936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3" type="subTitle"/>
          </p:nvPr>
        </p:nvSpPr>
        <p:spPr>
          <a:xfrm>
            <a:off x="23936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4" type="title"/>
          </p:nvPr>
        </p:nvSpPr>
        <p:spPr>
          <a:xfrm>
            <a:off x="46615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5" type="subTitle"/>
          </p:nvPr>
        </p:nvSpPr>
        <p:spPr>
          <a:xfrm>
            <a:off x="46615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6" type="title"/>
          </p:nvPr>
        </p:nvSpPr>
        <p:spPr>
          <a:xfrm>
            <a:off x="69294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7" type="subTitle"/>
          </p:nvPr>
        </p:nvSpPr>
        <p:spPr>
          <a:xfrm>
            <a:off x="69294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CUSTOM_7">
    <p:bg>
      <p:bgPr>
        <a:solidFill>
          <a:schemeClr val="l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61" name="Google Shape;161;p2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6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6">
    <p:bg>
      <p:bgPr>
        <a:solidFill>
          <a:schemeClr val="lt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68" name="Google Shape;168;p2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7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">
  <p:cSld name="CUSTOM_8">
    <p:bg>
      <p:bgPr>
        <a:solidFill>
          <a:schemeClr val="dk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28"/>
          <p:cNvCxnSpPr/>
          <p:nvPr/>
        </p:nvCxnSpPr>
        <p:spPr>
          <a:xfrm>
            <a:off x="125725" y="1460150"/>
            <a:ext cx="889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8"/>
          <p:cNvSpPr txBox="1"/>
          <p:nvPr>
            <p:ph type="title"/>
          </p:nvPr>
        </p:nvSpPr>
        <p:spPr>
          <a:xfrm>
            <a:off x="133150" y="125600"/>
            <a:ext cx="41052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121500" y="1544925"/>
            <a:ext cx="1598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3" type="title"/>
          </p:nvPr>
        </p:nvSpPr>
        <p:spPr>
          <a:xfrm>
            <a:off x="2516675" y="1544925"/>
            <a:ext cx="171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4" type="title"/>
          </p:nvPr>
        </p:nvSpPr>
        <p:spPr>
          <a:xfrm>
            <a:off x="4907700" y="1544925"/>
            <a:ext cx="1719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5" type="title"/>
          </p:nvPr>
        </p:nvSpPr>
        <p:spPr>
          <a:xfrm>
            <a:off x="7300884" y="1544925"/>
            <a:ext cx="1715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1" type="subTitle"/>
          </p:nvPr>
        </p:nvSpPr>
        <p:spPr>
          <a:xfrm>
            <a:off x="121500" y="3443500"/>
            <a:ext cx="14682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6" type="subTitle"/>
          </p:nvPr>
        </p:nvSpPr>
        <p:spPr>
          <a:xfrm>
            <a:off x="2513725" y="3443500"/>
            <a:ext cx="15867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7" type="subTitle"/>
          </p:nvPr>
        </p:nvSpPr>
        <p:spPr>
          <a:xfrm>
            <a:off x="4912111" y="3443500"/>
            <a:ext cx="1579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8" type="subTitle"/>
          </p:nvPr>
        </p:nvSpPr>
        <p:spPr>
          <a:xfrm>
            <a:off x="7300884" y="3443500"/>
            <a:ext cx="15819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9" type="body"/>
          </p:nvPr>
        </p:nvSpPr>
        <p:spPr>
          <a:xfrm>
            <a:off x="7300884" y="3813050"/>
            <a:ext cx="1715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3" type="body"/>
          </p:nvPr>
        </p:nvSpPr>
        <p:spPr>
          <a:xfrm>
            <a:off x="122450" y="3813050"/>
            <a:ext cx="1592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4" type="body"/>
          </p:nvPr>
        </p:nvSpPr>
        <p:spPr>
          <a:xfrm>
            <a:off x="2514752" y="3813050"/>
            <a:ext cx="17208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5" type="body"/>
          </p:nvPr>
        </p:nvSpPr>
        <p:spPr>
          <a:xfrm>
            <a:off x="4912596" y="3813050"/>
            <a:ext cx="17130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187" name="Google Shape;187;p28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8"/>
          <p:cNvSpPr txBox="1"/>
          <p:nvPr>
            <p:ph idx="16" type="subTitle"/>
          </p:nvPr>
        </p:nvSpPr>
        <p:spPr>
          <a:xfrm>
            <a:off x="125725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1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eps">
  <p:cSld name="CUSTOM_10">
    <p:bg>
      <p:bgPr>
        <a:solidFill>
          <a:schemeClr val="dk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6627325" y="125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2" type="subTitle"/>
          </p:nvPr>
        </p:nvSpPr>
        <p:spPr>
          <a:xfrm>
            <a:off x="503337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3" type="body"/>
          </p:nvPr>
        </p:nvSpPr>
        <p:spPr>
          <a:xfrm>
            <a:off x="6627300" y="17662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96" name="Google Shape;196;p29"/>
          <p:cNvSpPr txBox="1"/>
          <p:nvPr>
            <p:ph idx="4" type="subTitle"/>
          </p:nvPr>
        </p:nvSpPr>
        <p:spPr>
          <a:xfrm>
            <a:off x="5033350" y="1766188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5" type="body"/>
          </p:nvPr>
        </p:nvSpPr>
        <p:spPr>
          <a:xfrm>
            <a:off x="6627300" y="34068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6" type="subTitle"/>
          </p:nvPr>
        </p:nvSpPr>
        <p:spPr>
          <a:xfrm>
            <a:off x="5033350" y="3406775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99" name="Google Shape;199;p2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9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1" name="Google Shape;201;p29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02" name="Google Shape;202;p29"/>
          <p:cNvCxnSpPr/>
          <p:nvPr/>
        </p:nvCxnSpPr>
        <p:spPr>
          <a:xfrm>
            <a:off x="1888263" y="1208900"/>
            <a:ext cx="2414400" cy="893700"/>
          </a:xfrm>
          <a:prstGeom prst="curvedConnector3">
            <a:avLst>
              <a:gd fmla="val 64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3" name="Google Shape;203;p29"/>
          <p:cNvSpPr/>
          <p:nvPr>
            <p:ph idx="9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9">
    <p:bg>
      <p:bgPr>
        <a:solidFill>
          <a:schemeClr val="dk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1578300" y="2304300"/>
            <a:ext cx="7314300" cy="24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9pPr>
          </a:lstStyle>
          <a:p/>
        </p:txBody>
      </p:sp>
      <p:sp>
        <p:nvSpPr>
          <p:cNvPr id="207" name="Google Shape;207;p30"/>
          <p:cNvSpPr txBox="1"/>
          <p:nvPr>
            <p:ph idx="1" type="subTitle"/>
          </p:nvPr>
        </p:nvSpPr>
        <p:spPr>
          <a:xfrm>
            <a:off x="125750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2" type="subTitle"/>
          </p:nvPr>
        </p:nvSpPr>
        <p:spPr>
          <a:xfrm>
            <a:off x="184542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3" type="body"/>
          </p:nvPr>
        </p:nvSpPr>
        <p:spPr>
          <a:xfrm>
            <a:off x="125700" y="730550"/>
            <a:ext cx="15939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4" type="body"/>
          </p:nvPr>
        </p:nvSpPr>
        <p:spPr>
          <a:xfrm>
            <a:off x="1845375" y="730550"/>
            <a:ext cx="1468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bg>
      <p:bgPr>
        <a:solidFill>
          <a:schemeClr val="lt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>
            <p:ph idx="2" type="pic"/>
          </p:nvPr>
        </p:nvSpPr>
        <p:spPr>
          <a:xfrm>
            <a:off x="251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1"/>
          <p:cNvSpPr/>
          <p:nvPr>
            <p:ph idx="3" type="pic"/>
          </p:nvPr>
        </p:nvSpPr>
        <p:spPr>
          <a:xfrm>
            <a:off x="2455067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1"/>
          <p:cNvSpPr/>
          <p:nvPr>
            <p:ph idx="4" type="pic"/>
          </p:nvPr>
        </p:nvSpPr>
        <p:spPr>
          <a:xfrm>
            <a:off x="4658734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1"/>
          <p:cNvSpPr/>
          <p:nvPr>
            <p:ph idx="5" type="pic"/>
          </p:nvPr>
        </p:nvSpPr>
        <p:spPr>
          <a:xfrm>
            <a:off x="6862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139825" y="140075"/>
            <a:ext cx="39708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1"/>
          <p:cNvSpPr txBox="1"/>
          <p:nvPr>
            <p:ph idx="1" type="subTitle"/>
          </p:nvPr>
        </p:nvSpPr>
        <p:spPr>
          <a:xfrm>
            <a:off x="251400" y="3420138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1"/>
          <p:cNvSpPr txBox="1"/>
          <p:nvPr>
            <p:ph idx="6" type="subTitle"/>
          </p:nvPr>
        </p:nvSpPr>
        <p:spPr>
          <a:xfrm>
            <a:off x="2455145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1"/>
          <p:cNvSpPr txBox="1"/>
          <p:nvPr>
            <p:ph idx="7" type="subTitle"/>
          </p:nvPr>
        </p:nvSpPr>
        <p:spPr>
          <a:xfrm>
            <a:off x="4658867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31"/>
          <p:cNvSpPr txBox="1"/>
          <p:nvPr>
            <p:ph idx="8" type="subTitle"/>
          </p:nvPr>
        </p:nvSpPr>
        <p:spPr>
          <a:xfrm>
            <a:off x="6862588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21" name="Google Shape;221;p3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1"/>
          <p:cNvSpPr txBox="1"/>
          <p:nvPr>
            <p:ph idx="9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3" name="Google Shape;223;p31"/>
          <p:cNvSpPr txBox="1"/>
          <p:nvPr>
            <p:ph idx="1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4" name="Google Shape;224;p31"/>
          <p:cNvSpPr txBox="1"/>
          <p:nvPr>
            <p:ph idx="14" type="body"/>
          </p:nvPr>
        </p:nvSpPr>
        <p:spPr>
          <a:xfrm>
            <a:off x="252125" y="3753975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31"/>
          <p:cNvSpPr txBox="1"/>
          <p:nvPr>
            <p:ph idx="15" type="body"/>
          </p:nvPr>
        </p:nvSpPr>
        <p:spPr>
          <a:xfrm>
            <a:off x="3218350" y="7418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31"/>
          <p:cNvSpPr txBox="1"/>
          <p:nvPr>
            <p:ph idx="16" type="body"/>
          </p:nvPr>
        </p:nvSpPr>
        <p:spPr>
          <a:xfrm>
            <a:off x="3218350" y="8720875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31"/>
          <p:cNvSpPr txBox="1"/>
          <p:nvPr>
            <p:ph idx="17" type="body"/>
          </p:nvPr>
        </p:nvSpPr>
        <p:spPr>
          <a:xfrm>
            <a:off x="24550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18" type="body"/>
          </p:nvPr>
        </p:nvSpPr>
        <p:spPr>
          <a:xfrm>
            <a:off x="465872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1"/>
          <p:cNvSpPr txBox="1"/>
          <p:nvPr>
            <p:ph idx="19" type="body"/>
          </p:nvPr>
        </p:nvSpPr>
        <p:spPr>
          <a:xfrm>
            <a:off x="68623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">
  <p:cSld name="CUSTOM_12">
    <p:bg>
      <p:bgPr>
        <a:solidFill>
          <a:schemeClr val="dk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3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4" name="Google Shape;234;p32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5" name="Google Shape;235;p32"/>
          <p:cNvSpPr txBox="1"/>
          <p:nvPr>
            <p:ph type="title"/>
          </p:nvPr>
        </p:nvSpPr>
        <p:spPr>
          <a:xfrm>
            <a:off x="129375" y="52520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cxnSp>
        <p:nvCxnSpPr>
          <p:cNvPr id="236" name="Google Shape;236;p32"/>
          <p:cNvCxnSpPr/>
          <p:nvPr/>
        </p:nvCxnSpPr>
        <p:spPr>
          <a:xfrm>
            <a:off x="-5675" y="1923692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2"/>
          <p:cNvCxnSpPr/>
          <p:nvPr/>
        </p:nvCxnSpPr>
        <p:spPr>
          <a:xfrm>
            <a:off x="-5675" y="3319846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2"/>
          <p:cNvSpPr txBox="1"/>
          <p:nvPr>
            <p:ph idx="3" type="title"/>
          </p:nvPr>
        </p:nvSpPr>
        <p:spPr>
          <a:xfrm>
            <a:off x="129375" y="192615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239" name="Google Shape;239;p32"/>
          <p:cNvSpPr txBox="1"/>
          <p:nvPr>
            <p:ph idx="4" type="title"/>
          </p:nvPr>
        </p:nvSpPr>
        <p:spPr>
          <a:xfrm>
            <a:off x="129375" y="3317475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240" name="Google Shape;240;p32"/>
          <p:cNvSpPr txBox="1"/>
          <p:nvPr>
            <p:ph idx="5" type="subTitle"/>
          </p:nvPr>
        </p:nvSpPr>
        <p:spPr>
          <a:xfrm>
            <a:off x="3687875" y="52755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1" name="Google Shape;241;p32"/>
          <p:cNvSpPr txBox="1"/>
          <p:nvPr>
            <p:ph idx="6" type="subTitle"/>
          </p:nvPr>
        </p:nvSpPr>
        <p:spPr>
          <a:xfrm>
            <a:off x="3687875" y="19237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2" name="Google Shape;242;p32"/>
          <p:cNvSpPr txBox="1"/>
          <p:nvPr>
            <p:ph idx="7" type="subTitle"/>
          </p:nvPr>
        </p:nvSpPr>
        <p:spPr>
          <a:xfrm>
            <a:off x="3687875" y="33174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3" name="Google Shape;243;p32"/>
          <p:cNvSpPr txBox="1"/>
          <p:nvPr>
            <p:ph idx="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Achievements">
  <p:cSld name="CUSTOM_18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129375" y="5252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7" name="Google Shape;247;p33"/>
          <p:cNvCxnSpPr/>
          <p:nvPr/>
        </p:nvCxnSpPr>
        <p:spPr>
          <a:xfrm>
            <a:off x="-5675" y="15729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3"/>
          <p:cNvSpPr txBox="1"/>
          <p:nvPr>
            <p:ph idx="2" type="title"/>
          </p:nvPr>
        </p:nvSpPr>
        <p:spPr>
          <a:xfrm>
            <a:off x="129375" y="15751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33"/>
          <p:cNvSpPr txBox="1"/>
          <p:nvPr>
            <p:ph idx="3" type="title"/>
          </p:nvPr>
        </p:nvSpPr>
        <p:spPr>
          <a:xfrm>
            <a:off x="129375" y="26227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-5675" y="36683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 txBox="1"/>
          <p:nvPr>
            <p:ph idx="1" type="subTitle"/>
          </p:nvPr>
        </p:nvSpPr>
        <p:spPr>
          <a:xfrm>
            <a:off x="3686104" y="5275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2" name="Google Shape;252;p33"/>
          <p:cNvSpPr txBox="1"/>
          <p:nvPr>
            <p:ph idx="4" type="subTitle"/>
          </p:nvPr>
        </p:nvSpPr>
        <p:spPr>
          <a:xfrm>
            <a:off x="3686104" y="15728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3" name="Google Shape;253;p33"/>
          <p:cNvSpPr txBox="1"/>
          <p:nvPr>
            <p:ph idx="5" type="subTitle"/>
          </p:nvPr>
        </p:nvSpPr>
        <p:spPr>
          <a:xfrm>
            <a:off x="3686104" y="26227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4" name="Google Shape;254;p33"/>
          <p:cNvSpPr txBox="1"/>
          <p:nvPr>
            <p:ph idx="6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55" name="Google Shape;255;p3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3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7" name="Google Shape;257;p33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58" name="Google Shape;258;p33"/>
          <p:cNvCxnSpPr/>
          <p:nvPr/>
        </p:nvCxnSpPr>
        <p:spPr>
          <a:xfrm>
            <a:off x="-11400" y="5252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3"/>
          <p:cNvCxnSpPr/>
          <p:nvPr/>
        </p:nvCxnSpPr>
        <p:spPr>
          <a:xfrm>
            <a:off x="-5700" y="26206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3"/>
          <p:cNvSpPr txBox="1"/>
          <p:nvPr>
            <p:ph idx="9" type="title"/>
          </p:nvPr>
        </p:nvSpPr>
        <p:spPr>
          <a:xfrm>
            <a:off x="125700" y="36727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3"/>
          <p:cNvSpPr txBox="1"/>
          <p:nvPr>
            <p:ph idx="13" type="subTitle"/>
          </p:nvPr>
        </p:nvSpPr>
        <p:spPr>
          <a:xfrm>
            <a:off x="3684200" y="36727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2" name="Google Shape;262;p33"/>
          <p:cNvSpPr txBox="1"/>
          <p:nvPr>
            <p:ph idx="14" type="subTitle"/>
          </p:nvPr>
        </p:nvSpPr>
        <p:spPr>
          <a:xfrm>
            <a:off x="6628933" y="5242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3" name="Google Shape;263;p33"/>
          <p:cNvSpPr txBox="1"/>
          <p:nvPr>
            <p:ph idx="15" type="subTitle"/>
          </p:nvPr>
        </p:nvSpPr>
        <p:spPr>
          <a:xfrm>
            <a:off x="6628933" y="15694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4" name="Google Shape;264;p33"/>
          <p:cNvSpPr txBox="1"/>
          <p:nvPr>
            <p:ph idx="16" type="subTitle"/>
          </p:nvPr>
        </p:nvSpPr>
        <p:spPr>
          <a:xfrm>
            <a:off x="6628933" y="26194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5" name="Google Shape;265;p33"/>
          <p:cNvSpPr txBox="1"/>
          <p:nvPr>
            <p:ph idx="17" type="subTitle"/>
          </p:nvPr>
        </p:nvSpPr>
        <p:spPr>
          <a:xfrm>
            <a:off x="6627326" y="36693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">
  <p:cSld name="CUSTOM_13">
    <p:bg>
      <p:bgPr>
        <a:solidFill>
          <a:schemeClr val="dk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3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0" name="Google Shape;270;p34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1" name="Google Shape;271;p34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2" name="Google Shape;272;p34"/>
          <p:cNvSpPr txBox="1"/>
          <p:nvPr>
            <p:ph type="title"/>
          </p:nvPr>
        </p:nvSpPr>
        <p:spPr>
          <a:xfrm>
            <a:off x="129375" y="851075"/>
            <a:ext cx="39813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273" name="Google Shape;273;p34"/>
          <p:cNvSpPr txBox="1"/>
          <p:nvPr>
            <p:ph idx="4" type="subTitle"/>
          </p:nvPr>
        </p:nvSpPr>
        <p:spPr>
          <a:xfrm>
            <a:off x="5704625" y="125600"/>
            <a:ext cx="33138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u="sng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4" name="Google Shape;274;p34"/>
          <p:cNvSpPr txBox="1"/>
          <p:nvPr>
            <p:ph idx="5" type="subTitle"/>
          </p:nvPr>
        </p:nvSpPr>
        <p:spPr>
          <a:xfrm>
            <a:off x="5704625" y="727050"/>
            <a:ext cx="3313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4"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3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9" name="Google Shape;279;p3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0" name="Google Shape;280;p35"/>
          <p:cNvSpPr txBox="1"/>
          <p:nvPr>
            <p:ph type="title"/>
          </p:nvPr>
        </p:nvSpPr>
        <p:spPr>
          <a:xfrm>
            <a:off x="133150" y="506600"/>
            <a:ext cx="4105200" cy="22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281" name="Google Shape;281;p35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2" name="Google Shape;28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5"/>
          <p:cNvSpPr txBox="1"/>
          <p:nvPr>
            <p:ph idx="4" type="body"/>
          </p:nvPr>
        </p:nvSpPr>
        <p:spPr>
          <a:xfrm>
            <a:off x="5823300" y="36118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84" name="Google Shape;284;p35"/>
          <p:cNvSpPr txBox="1"/>
          <p:nvPr>
            <p:ph idx="5" type="body"/>
          </p:nvPr>
        </p:nvSpPr>
        <p:spPr>
          <a:xfrm>
            <a:off x="5823300" y="29594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atement">
  <p:cSld name="CUSTOM_17">
    <p:bg>
      <p:bgPr>
        <a:solidFill>
          <a:schemeClr val="dk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125700" y="655300"/>
            <a:ext cx="88998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6508650" y="3276875"/>
            <a:ext cx="25026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288" name="Google Shape;288;p3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6"/>
          <p:cNvSpPr txBox="1"/>
          <p:nvPr>
            <p:ph idx="2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0" name="Google Shape;290;p36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1" name="Google Shape;291;p36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5" name="Google Shape;29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9" name="Google Shape;29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3" name="Google Shape;30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" name="Google Shape;307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" name="Google Shape;30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" name="Google Shape;31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8" name="Google Shape;31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" name="Google Shape;321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2" name="Google Shape;322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3" name="Google Shape;323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4" name="Google Shape;32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327" name="Google Shape;32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31" name="Google Shape;33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0" name="Google Shape;340;p4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1" name="Google Shape;341;p4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2" name="Google Shape;342;p4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52" name="Google Shape;352;p5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53" name="Google Shape;353;p5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5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58" name="Google Shape;358;p5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59" name="Google Shape;359;p51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60" name="Google Shape;360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1" name="Google Shape;361;p51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2" name="Google Shape;362;p51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3" name="Google Shape;363;p51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5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67" name="Google Shape;367;p5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68" name="Google Shape;368;p5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69" name="Google Shape;369;p5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70" name="Google Shape;370;p5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1" name="Google Shape;371;p5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2" name="Google Shape;372;p5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3" name="Google Shape;373;p5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5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1" name="Google Shape;381;p5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5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4" name="Google Shape;38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5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7" name="Google Shape;387;p5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0" name="Google Shape;390;p5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5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3" name="Google Shape;393;p5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5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5" name="Google Shape;39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8" name="Google Shape;398;p5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9" name="Google Shape;399;p5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5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5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5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5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5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5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5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22700" y="404350"/>
            <a:ext cx="73068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922700" y="3046200"/>
            <a:ext cx="79701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E46962"/>
          </p15:clr>
        </p15:guide>
        <p15:guide id="2" pos="581">
          <p15:clr>
            <a:srgbClr val="E46962"/>
          </p15:clr>
        </p15:guide>
        <p15:guide id="3" pos="660">
          <p15:clr>
            <a:srgbClr val="E46962"/>
          </p15:clr>
        </p15:guide>
        <p15:guide id="4" pos="1083">
          <p15:clr>
            <a:srgbClr val="E46962"/>
          </p15:clr>
        </p15:guide>
        <p15:guide id="5" pos="1162">
          <p15:clr>
            <a:srgbClr val="E46962"/>
          </p15:clr>
        </p15:guide>
        <p15:guide id="6" pos="1585">
          <p15:clr>
            <a:srgbClr val="E46962"/>
          </p15:clr>
        </p15:guide>
        <p15:guide id="7" pos="1664">
          <p15:clr>
            <a:srgbClr val="E46962"/>
          </p15:clr>
        </p15:guide>
        <p15:guide id="8" pos="2087">
          <p15:clr>
            <a:srgbClr val="E46962"/>
          </p15:clr>
        </p15:guide>
        <p15:guide id="9" pos="2167">
          <p15:clr>
            <a:srgbClr val="E46962"/>
          </p15:clr>
        </p15:guide>
        <p15:guide id="10" pos="2589">
          <p15:clr>
            <a:srgbClr val="E46962"/>
          </p15:clr>
        </p15:guide>
        <p15:guide id="11" pos="2669">
          <p15:clr>
            <a:srgbClr val="E46962"/>
          </p15:clr>
        </p15:guide>
        <p15:guide id="12" pos="3091">
          <p15:clr>
            <a:srgbClr val="E46962"/>
          </p15:clr>
        </p15:guide>
        <p15:guide id="13" pos="3171">
          <p15:clr>
            <a:srgbClr val="E46962"/>
          </p15:clr>
        </p15:guide>
        <p15:guide id="14" pos="79">
          <p15:clr>
            <a:srgbClr val="E46962"/>
          </p15:clr>
        </p15:guide>
        <p15:guide id="15" pos="5681">
          <p15:clr>
            <a:srgbClr val="E46962"/>
          </p15:clr>
        </p15:guide>
        <p15:guide id="16" pos="5602">
          <p15:clr>
            <a:srgbClr val="E46962"/>
          </p15:clr>
        </p15:guide>
        <p15:guide id="17" pos="3593">
          <p15:clr>
            <a:srgbClr val="E46962"/>
          </p15:clr>
        </p15:guide>
        <p15:guide id="18" pos="3673">
          <p15:clr>
            <a:srgbClr val="E46962"/>
          </p15:clr>
        </p15:guide>
        <p15:guide id="19" pos="4096">
          <p15:clr>
            <a:srgbClr val="E46962"/>
          </p15:clr>
        </p15:guide>
        <p15:guide id="20" pos="4175">
          <p15:clr>
            <a:srgbClr val="E46962"/>
          </p15:clr>
        </p15:guide>
        <p15:guide id="21" pos="4598">
          <p15:clr>
            <a:srgbClr val="E46962"/>
          </p15:clr>
        </p15:guide>
        <p15:guide id="22" pos="4677">
          <p15:clr>
            <a:srgbClr val="E46962"/>
          </p15:clr>
        </p15:guide>
        <p15:guide id="23" pos="5100">
          <p15:clr>
            <a:srgbClr val="E46962"/>
          </p15:clr>
        </p15:guide>
        <p15:guide id="24" pos="5184">
          <p15:clr>
            <a:srgbClr val="E46962"/>
          </p15:clr>
        </p15:guide>
        <p15:guide id="25" orient="horz" pos="79">
          <p15:clr>
            <a:srgbClr val="E46962"/>
          </p15:clr>
        </p15:guide>
        <p15:guide id="26" orient="horz" pos="3161">
          <p15:clr>
            <a:srgbClr val="E46962"/>
          </p15:clr>
        </p15:guide>
        <p15:guide id="27" orient="horz" pos="297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create.kahoot.it/share/lesson-1-review-kahoot/94f1e8df-13b7-4cda-8719-432ec95e021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CoPMdKYBI1U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YKsis1mDVSc" TargetMode="External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reflection in a lens" id="419" name="Google Shape;4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36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8"/>
          <p:cNvSpPr txBox="1"/>
          <p:nvPr>
            <p:ph type="ctrTitle"/>
          </p:nvPr>
        </p:nvSpPr>
        <p:spPr>
          <a:xfrm>
            <a:off x="482850" y="105750"/>
            <a:ext cx="8520600" cy="2466000"/>
          </a:xfrm>
          <a:prstGeom prst="rect">
            <a:avLst/>
          </a:prstGeom>
          <a:effectLst>
            <a:outerShdw rotWithShape="0" algn="bl" dir="10680000" dist="866775">
              <a:srgbClr val="000000">
                <a:alpha val="96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700">
                <a:solidFill>
                  <a:srgbClr val="FFFF00"/>
                </a:solidFill>
              </a:rPr>
              <a:t>Control Systems and Sensors</a:t>
            </a:r>
            <a:endParaRPr b="1" i="1" sz="77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7"/>
          <p:cNvSpPr txBox="1"/>
          <p:nvPr>
            <p:ph idx="1" type="body"/>
          </p:nvPr>
        </p:nvSpPr>
        <p:spPr>
          <a:xfrm>
            <a:off x="603600" y="3129675"/>
            <a:ext cx="7936800" cy="18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2040">
                <a:solidFill>
                  <a:srgbClr val="4F9097"/>
                </a:solidFill>
              </a:rPr>
              <a:t>Place the photoresistor onto the breadboard with each pin on its own row</a:t>
            </a:r>
            <a:r>
              <a:rPr b="1" lang="en" sz="2040">
                <a:solidFill>
                  <a:srgbClr val="FFFFFF"/>
                </a:solidFill>
              </a:rPr>
              <a:t>​</a:t>
            </a:r>
            <a:endParaRPr b="1" sz="204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2040">
                <a:solidFill>
                  <a:srgbClr val="4F9097"/>
                </a:solidFill>
              </a:rPr>
              <a:t>(</a:t>
            </a:r>
            <a:r>
              <a:rPr b="1" lang="en" sz="2040">
                <a:solidFill>
                  <a:srgbClr val="BE6427"/>
                </a:solidFill>
              </a:rPr>
              <a:t>a1 &amp; a2</a:t>
            </a:r>
            <a:r>
              <a:rPr b="1" lang="en" sz="2040">
                <a:solidFill>
                  <a:srgbClr val="4F9097"/>
                </a:solidFill>
              </a:rPr>
              <a:t> on the right breadboard)</a:t>
            </a:r>
            <a:r>
              <a:rPr b="1" lang="en" sz="2040">
                <a:solidFill>
                  <a:srgbClr val="FFFFFF"/>
                </a:solidFill>
              </a:rPr>
              <a:t>​</a:t>
            </a:r>
            <a:br>
              <a:rPr b="1" lang="en" sz="2040">
                <a:solidFill>
                  <a:srgbClr val="FFFFFF"/>
                </a:solidFill>
              </a:rPr>
            </a:br>
            <a:r>
              <a:rPr b="1" lang="en" sz="2040">
                <a:solidFill>
                  <a:srgbClr val="FFFFFF"/>
                </a:solidFill>
              </a:rPr>
              <a:t>​</a:t>
            </a:r>
            <a:endParaRPr b="1" sz="204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2040">
                <a:solidFill>
                  <a:srgbClr val="4F9097"/>
                </a:solidFill>
              </a:rPr>
              <a:t>Next to the ESP32</a:t>
            </a:r>
            <a:r>
              <a:rPr b="1" lang="en" sz="2040">
                <a:solidFill>
                  <a:srgbClr val="FFFFFF"/>
                </a:solidFill>
              </a:rPr>
              <a:t>​</a:t>
            </a:r>
            <a:endParaRPr b="1" sz="204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2040">
                <a:solidFill>
                  <a:srgbClr val="4F9097"/>
                </a:solidFill>
              </a:rPr>
              <a:t>(</a:t>
            </a:r>
            <a:r>
              <a:rPr b="1" lang="en" sz="2040">
                <a:solidFill>
                  <a:srgbClr val="BE6427"/>
                </a:solidFill>
              </a:rPr>
              <a:t>b25-b43</a:t>
            </a:r>
            <a:r>
              <a:rPr b="1" lang="en" sz="2040">
                <a:solidFill>
                  <a:srgbClr val="4F9097"/>
                </a:solidFill>
              </a:rPr>
              <a:t> on the right breadboard) </a:t>
            </a:r>
            <a:r>
              <a:rPr b="1" lang="en" sz="1940">
                <a:solidFill>
                  <a:srgbClr val="FFFFFF"/>
                </a:solidFill>
              </a:rPr>
              <a:t>​</a:t>
            </a:r>
            <a:endParaRPr b="1" sz="1940">
              <a:solidFill>
                <a:srgbClr val="FFFFFF"/>
              </a:solidFill>
            </a:endParaRPr>
          </a:p>
        </p:txBody>
      </p:sp>
      <p:pic>
        <p:nvPicPr>
          <p:cNvPr id="486" name="Google Shape;486;p67" title="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725" y="315550"/>
            <a:ext cx="7330550" cy="2573325"/>
          </a:xfrm>
          <a:prstGeom prst="rect">
            <a:avLst/>
          </a:prstGeom>
          <a:noFill/>
          <a:ln cap="flat" cmpd="sng" w="19050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8"/>
          <p:cNvSpPr txBox="1"/>
          <p:nvPr>
            <p:ph idx="1" type="body"/>
          </p:nvPr>
        </p:nvSpPr>
        <p:spPr>
          <a:xfrm>
            <a:off x="1210425" y="3085275"/>
            <a:ext cx="6723300" cy="18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F9097"/>
                </a:solidFill>
              </a:rPr>
              <a:t>With a wire</a:t>
            </a:r>
            <a:r>
              <a:rPr lang="en" sz="2200">
                <a:solidFill>
                  <a:srgbClr val="FFFFFF"/>
                </a:solidFill>
              </a:rPr>
              <a:t>​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F9097"/>
                </a:solidFill>
              </a:rPr>
              <a:t>Connect one end of the </a:t>
            </a:r>
            <a:r>
              <a:rPr b="1" lang="en" sz="2200">
                <a:solidFill>
                  <a:srgbClr val="4F9097"/>
                </a:solidFill>
              </a:rPr>
              <a:t>photoresistor </a:t>
            </a:r>
            <a:r>
              <a:rPr lang="en" sz="2200">
                <a:solidFill>
                  <a:srgbClr val="FFFFFF"/>
                </a:solidFill>
              </a:rPr>
              <a:t>​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F9097"/>
                </a:solidFill>
              </a:rPr>
              <a:t>to the </a:t>
            </a:r>
            <a:r>
              <a:rPr b="1" lang="en" sz="2200">
                <a:solidFill>
                  <a:srgbClr val="4F9097"/>
                </a:solidFill>
              </a:rPr>
              <a:t>3.3V</a:t>
            </a:r>
            <a:r>
              <a:rPr lang="en" sz="2200">
                <a:solidFill>
                  <a:srgbClr val="4F9097"/>
                </a:solidFill>
              </a:rPr>
              <a:t> on the ESP32</a:t>
            </a:r>
            <a:r>
              <a:rPr lang="en" sz="2200">
                <a:solidFill>
                  <a:srgbClr val="FFFFFF"/>
                </a:solidFill>
              </a:rPr>
              <a:t>​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F9097"/>
                </a:solidFill>
              </a:rPr>
              <a:t>(</a:t>
            </a:r>
            <a:r>
              <a:rPr b="1" lang="en" sz="2200">
                <a:solidFill>
                  <a:srgbClr val="BE6427"/>
                </a:solidFill>
              </a:rPr>
              <a:t>b1 </a:t>
            </a:r>
            <a:r>
              <a:rPr lang="en" sz="2200">
                <a:solidFill>
                  <a:srgbClr val="4F9097"/>
                </a:solidFill>
              </a:rPr>
              <a:t>to </a:t>
            </a:r>
            <a:r>
              <a:rPr b="1" lang="en" sz="2200">
                <a:solidFill>
                  <a:srgbClr val="BE6427"/>
                </a:solidFill>
              </a:rPr>
              <a:t>a25</a:t>
            </a:r>
            <a:r>
              <a:rPr lang="en" sz="2200">
                <a:solidFill>
                  <a:srgbClr val="4F9097"/>
                </a:solidFill>
              </a:rPr>
              <a:t>)</a:t>
            </a:r>
            <a:r>
              <a:rPr lang="en" sz="2200">
                <a:solidFill>
                  <a:srgbClr val="FFFFFF"/>
                </a:solidFill>
              </a:rPr>
              <a:t>​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93" name="Google Shape;493;p68"/>
          <p:cNvSpPr txBox="1"/>
          <p:nvPr/>
        </p:nvSpPr>
        <p:spPr>
          <a:xfrm>
            <a:off x="11" y="2264470"/>
            <a:ext cx="1700400" cy="17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94" name="Google Shape;4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252794" y="-1003700"/>
            <a:ext cx="26384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9"/>
          <p:cNvSpPr txBox="1"/>
          <p:nvPr>
            <p:ph idx="1" type="body"/>
          </p:nvPr>
        </p:nvSpPr>
        <p:spPr>
          <a:xfrm>
            <a:off x="1164925" y="2867625"/>
            <a:ext cx="7013400" cy="20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15"/>
              <a:buFont typeface="Arial"/>
              <a:buNone/>
            </a:pPr>
            <a:r>
              <a:rPr lang="en" sz="3701">
                <a:solidFill>
                  <a:srgbClr val="4F9097"/>
                </a:solidFill>
              </a:rPr>
              <a:t>Using another wire connect the other pin of the </a:t>
            </a:r>
            <a:r>
              <a:rPr b="1" lang="en" sz="3701">
                <a:solidFill>
                  <a:srgbClr val="4F9097"/>
                </a:solidFill>
              </a:rPr>
              <a:t>photoresistor</a:t>
            </a:r>
            <a:r>
              <a:rPr lang="en" sz="3701">
                <a:solidFill>
                  <a:srgbClr val="4F9097"/>
                </a:solidFill>
              </a:rPr>
              <a:t> </a:t>
            </a:r>
            <a:r>
              <a:rPr lang="en" sz="3701">
                <a:solidFill>
                  <a:srgbClr val="FFFFFF"/>
                </a:solidFill>
              </a:rPr>
              <a:t>​</a:t>
            </a:r>
            <a:endParaRPr sz="370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15"/>
              <a:buFont typeface="Arial"/>
              <a:buNone/>
            </a:pPr>
            <a:r>
              <a:rPr lang="en" sz="3701">
                <a:solidFill>
                  <a:srgbClr val="4F9097"/>
                </a:solidFill>
              </a:rPr>
              <a:t>(from</a:t>
            </a:r>
            <a:r>
              <a:rPr lang="en" sz="3701">
                <a:solidFill>
                  <a:srgbClr val="4F9097"/>
                </a:solidFill>
              </a:rPr>
              <a:t> </a:t>
            </a:r>
            <a:r>
              <a:rPr b="1" lang="en" sz="3701">
                <a:solidFill>
                  <a:srgbClr val="BE6427"/>
                </a:solidFill>
              </a:rPr>
              <a:t>a2</a:t>
            </a:r>
            <a:r>
              <a:rPr lang="en" sz="3701">
                <a:solidFill>
                  <a:srgbClr val="4F9097"/>
                </a:solidFill>
              </a:rPr>
              <a:t>)</a:t>
            </a:r>
            <a:r>
              <a:rPr lang="en" sz="3701">
                <a:solidFill>
                  <a:srgbClr val="FFFFFF"/>
                </a:solidFill>
              </a:rPr>
              <a:t>​</a:t>
            </a:r>
            <a:br>
              <a:rPr lang="en" sz="3520">
                <a:solidFill>
                  <a:srgbClr val="FFFFFF"/>
                </a:solidFill>
              </a:rPr>
            </a:br>
            <a:endParaRPr sz="352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15"/>
              <a:buFont typeface="Arial"/>
              <a:buNone/>
            </a:pPr>
            <a:r>
              <a:rPr lang="en" sz="3701">
                <a:solidFill>
                  <a:srgbClr val="4F9097"/>
                </a:solidFill>
              </a:rPr>
              <a:t>to </a:t>
            </a:r>
            <a:r>
              <a:rPr b="1" lang="en" sz="3701">
                <a:solidFill>
                  <a:srgbClr val="4F9097"/>
                </a:solidFill>
              </a:rPr>
              <a:t>GPIO 32</a:t>
            </a:r>
            <a:r>
              <a:rPr lang="en" sz="3701">
                <a:solidFill>
                  <a:srgbClr val="FFFFFF"/>
                </a:solidFill>
              </a:rPr>
              <a:t>​</a:t>
            </a:r>
            <a:endParaRPr sz="3701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15"/>
              <a:buFont typeface="Arial"/>
              <a:buNone/>
            </a:pPr>
            <a:r>
              <a:rPr lang="en" sz="3701">
                <a:solidFill>
                  <a:srgbClr val="4F9097"/>
                </a:solidFill>
              </a:rPr>
              <a:t>(to </a:t>
            </a:r>
            <a:r>
              <a:rPr b="1" lang="en" sz="3701">
                <a:solidFill>
                  <a:srgbClr val="BE6427"/>
                </a:solidFill>
              </a:rPr>
              <a:t>a31</a:t>
            </a:r>
            <a:r>
              <a:rPr lang="en" sz="3701">
                <a:solidFill>
                  <a:srgbClr val="4F9097"/>
                </a:solidFill>
              </a:rPr>
              <a:t>)</a:t>
            </a:r>
            <a:r>
              <a:rPr b="1"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rgbClr val="4F9097"/>
                </a:solidFill>
              </a:rPr>
              <a:t> </a:t>
            </a:r>
            <a:r>
              <a:rPr lang="en" sz="3200">
                <a:solidFill>
                  <a:srgbClr val="FFFFFF"/>
                </a:solidFill>
              </a:rPr>
              <a:t>​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9"/>
          <p:cNvSpPr txBox="1"/>
          <p:nvPr/>
        </p:nvSpPr>
        <p:spPr>
          <a:xfrm>
            <a:off x="177883" y="1980727"/>
            <a:ext cx="1719300" cy="19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35876" y="-119913"/>
            <a:ext cx="2272250" cy="300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0"/>
          <p:cNvSpPr txBox="1"/>
          <p:nvPr>
            <p:ph idx="1" type="body"/>
          </p:nvPr>
        </p:nvSpPr>
        <p:spPr>
          <a:xfrm>
            <a:off x="2129550" y="4015500"/>
            <a:ext cx="48849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4F9097"/>
                </a:solidFill>
              </a:rPr>
              <a:t>Connect a wire from GND to the negative (Blue) Power Rail</a:t>
            </a:r>
            <a:endParaRPr/>
          </a:p>
        </p:txBody>
      </p:sp>
      <p:pic>
        <p:nvPicPr>
          <p:cNvPr id="509" name="Google Shape;5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17029" y="-1205234"/>
            <a:ext cx="3309950" cy="67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71"/>
          <p:cNvSpPr txBox="1"/>
          <p:nvPr>
            <p:ph idx="1" type="body"/>
          </p:nvPr>
        </p:nvSpPr>
        <p:spPr>
          <a:xfrm>
            <a:off x="2129550" y="4015500"/>
            <a:ext cx="48849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4F9097"/>
                </a:solidFill>
              </a:rPr>
              <a:t>Connect a </a:t>
            </a:r>
            <a:r>
              <a:rPr b="1" lang="en" sz="2500">
                <a:solidFill>
                  <a:srgbClr val="4F9097"/>
                </a:solidFill>
              </a:rPr>
              <a:t>10k Ohm resistor</a:t>
            </a:r>
            <a:r>
              <a:rPr lang="en" sz="2500">
                <a:solidFill>
                  <a:srgbClr val="4F9097"/>
                </a:solidFill>
              </a:rPr>
              <a:t> from the </a:t>
            </a:r>
            <a:r>
              <a:rPr b="1" lang="en" sz="2500">
                <a:solidFill>
                  <a:srgbClr val="4F9097"/>
                </a:solidFill>
              </a:rPr>
              <a:t>input pin</a:t>
            </a:r>
            <a:r>
              <a:rPr lang="en" sz="2500">
                <a:solidFill>
                  <a:srgbClr val="4F9097"/>
                </a:solidFill>
              </a:rPr>
              <a:t> of the photoresistor to the grounded </a:t>
            </a:r>
            <a:r>
              <a:rPr b="1" lang="en" sz="2500">
                <a:solidFill>
                  <a:srgbClr val="4F9097"/>
                </a:solidFill>
              </a:rPr>
              <a:t>Power Rail</a:t>
            </a:r>
            <a:endParaRPr b="1"/>
          </a:p>
        </p:txBody>
      </p:sp>
      <p:pic>
        <p:nvPicPr>
          <p:cNvPr id="516" name="Google Shape;51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75" y="289325"/>
            <a:ext cx="8567251" cy="362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2"/>
          <p:cNvSpPr txBox="1"/>
          <p:nvPr>
            <p:ph idx="1" type="body"/>
          </p:nvPr>
        </p:nvSpPr>
        <p:spPr>
          <a:xfrm>
            <a:off x="2129550" y="4015500"/>
            <a:ext cx="48849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4F9097"/>
                </a:solidFill>
              </a:rPr>
              <a:t>Connect an </a:t>
            </a:r>
            <a:r>
              <a:rPr b="1" lang="en" sz="2500">
                <a:solidFill>
                  <a:srgbClr val="4F9097"/>
                </a:solidFill>
              </a:rPr>
              <a:t>LED </a:t>
            </a:r>
            <a:r>
              <a:rPr lang="en" sz="2500">
                <a:solidFill>
                  <a:srgbClr val="4F9097"/>
                </a:solidFill>
              </a:rPr>
              <a:t>with the long pin connected to </a:t>
            </a:r>
            <a:r>
              <a:rPr b="1" lang="en" sz="2500">
                <a:solidFill>
                  <a:srgbClr val="4F9097"/>
                </a:solidFill>
              </a:rPr>
              <a:t>GPIO 27</a:t>
            </a:r>
            <a:r>
              <a:rPr lang="en" sz="2500">
                <a:solidFill>
                  <a:srgbClr val="4F9097"/>
                </a:solidFill>
              </a:rPr>
              <a:t> and the short pin connected to </a:t>
            </a:r>
            <a:r>
              <a:rPr b="1" lang="en" sz="2500">
                <a:solidFill>
                  <a:srgbClr val="4F9097"/>
                </a:solidFill>
              </a:rPr>
              <a:t>GND.</a:t>
            </a:r>
            <a:endParaRPr b="1"/>
          </a:p>
        </p:txBody>
      </p:sp>
      <p:pic>
        <p:nvPicPr>
          <p:cNvPr id="523" name="Google Shape;5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83950" y="-1207650"/>
            <a:ext cx="3776100" cy="67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3"/>
          <p:cNvSpPr txBox="1"/>
          <p:nvPr>
            <p:ph idx="1" type="body"/>
          </p:nvPr>
        </p:nvSpPr>
        <p:spPr>
          <a:xfrm>
            <a:off x="2053775" y="3742800"/>
            <a:ext cx="4884900" cy="25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​</a:t>
            </a:r>
            <a:r>
              <a:rPr lang="en" sz="2500">
                <a:solidFill>
                  <a:srgbClr val="4F9097"/>
                </a:solidFill>
              </a:rPr>
              <a:t>Connect the </a:t>
            </a:r>
            <a:r>
              <a:rPr b="1" lang="en" sz="2500">
                <a:solidFill>
                  <a:srgbClr val="4F9097"/>
                </a:solidFill>
              </a:rPr>
              <a:t>red 5v</a:t>
            </a:r>
            <a:r>
              <a:rPr lang="en" sz="2500">
                <a:solidFill>
                  <a:srgbClr val="4F9097"/>
                </a:solidFill>
              </a:rPr>
              <a:t> wire to the </a:t>
            </a:r>
            <a:r>
              <a:rPr b="1" lang="en" sz="2500">
                <a:solidFill>
                  <a:srgbClr val="4F9097"/>
                </a:solidFill>
              </a:rPr>
              <a:t>5v</a:t>
            </a:r>
            <a:r>
              <a:rPr lang="en" sz="2500">
                <a:solidFill>
                  <a:srgbClr val="4F9097"/>
                </a:solidFill>
              </a:rPr>
              <a:t> supply on the ESP32 (</a:t>
            </a:r>
            <a:r>
              <a:rPr b="1" lang="en" sz="2500">
                <a:solidFill>
                  <a:srgbClr val="BE6427"/>
                </a:solidFill>
              </a:rPr>
              <a:t>a44</a:t>
            </a:r>
            <a:r>
              <a:rPr lang="en" sz="2500">
                <a:solidFill>
                  <a:srgbClr val="4F9097"/>
                </a:solidFill>
              </a:rPr>
              <a:t>)</a:t>
            </a:r>
            <a:r>
              <a:rPr lang="en" sz="2500">
                <a:solidFill>
                  <a:schemeClr val="dk1"/>
                </a:solidFill>
              </a:rPr>
              <a:t>​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​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73" title="0.jpg"/>
          <p:cNvPicPr preferRelativeResize="0"/>
          <p:nvPr/>
        </p:nvPicPr>
        <p:blipFill rotWithShape="1">
          <a:blip r:embed="rId3">
            <a:alphaModFix/>
          </a:blip>
          <a:srcRect b="43213" l="0" r="0" t="6197"/>
          <a:stretch/>
        </p:blipFill>
        <p:spPr>
          <a:xfrm>
            <a:off x="2053775" y="285198"/>
            <a:ext cx="4884900" cy="329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75" y="0"/>
            <a:ext cx="6419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75"/>
          <p:cNvSpPr txBox="1"/>
          <p:nvPr>
            <p:ph idx="1" type="body"/>
          </p:nvPr>
        </p:nvSpPr>
        <p:spPr>
          <a:xfrm>
            <a:off x="1026075" y="3917425"/>
            <a:ext cx="69771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4F9097"/>
                </a:solidFill>
              </a:rPr>
              <a:t>Connect the </a:t>
            </a:r>
            <a:r>
              <a:rPr b="1" lang="en" sz="2500">
                <a:solidFill>
                  <a:srgbClr val="4F9097"/>
                </a:solidFill>
              </a:rPr>
              <a:t>yellow</a:t>
            </a:r>
            <a:r>
              <a:rPr lang="en" sz="2500">
                <a:solidFill>
                  <a:srgbClr val="4F9097"/>
                </a:solidFill>
              </a:rPr>
              <a:t> </a:t>
            </a:r>
            <a:r>
              <a:rPr b="1" lang="en" sz="2500">
                <a:solidFill>
                  <a:srgbClr val="4F9097"/>
                </a:solidFill>
              </a:rPr>
              <a:t>DO</a:t>
            </a:r>
            <a:r>
              <a:rPr lang="en" sz="2400">
                <a:solidFill>
                  <a:srgbClr val="4F9097"/>
                </a:solidFill>
              </a:rPr>
              <a:t>(Digital Out) </a:t>
            </a:r>
            <a:r>
              <a:rPr lang="en" sz="2500">
                <a:solidFill>
                  <a:srgbClr val="4F9097"/>
                </a:solidFill>
              </a:rPr>
              <a:t>wire</a:t>
            </a:r>
            <a:r>
              <a:rPr lang="en" sz="2500">
                <a:solidFill>
                  <a:schemeClr val="dk1"/>
                </a:solidFill>
              </a:rPr>
              <a:t>​</a:t>
            </a:r>
            <a:r>
              <a:rPr lang="en" sz="2500">
                <a:solidFill>
                  <a:srgbClr val="4F9097"/>
                </a:solidFill>
              </a:rPr>
              <a:t> to the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4F9097"/>
                </a:solidFill>
              </a:rPr>
              <a:t> </a:t>
            </a:r>
            <a:r>
              <a:rPr b="1" lang="en" sz="2500">
                <a:solidFill>
                  <a:srgbClr val="4F9097"/>
                </a:solidFill>
              </a:rPr>
              <a:t>GPIO 26 </a:t>
            </a:r>
            <a:r>
              <a:rPr lang="en" sz="2500">
                <a:solidFill>
                  <a:srgbClr val="4F9097"/>
                </a:solidFill>
              </a:rPr>
              <a:t>(</a:t>
            </a:r>
            <a:r>
              <a:rPr b="1" lang="en" sz="2500">
                <a:solidFill>
                  <a:srgbClr val="BE6427"/>
                </a:solidFill>
              </a:rPr>
              <a:t>a35</a:t>
            </a:r>
            <a:r>
              <a:rPr lang="en" sz="2500">
                <a:solidFill>
                  <a:srgbClr val="4F9097"/>
                </a:solidFill>
              </a:rPr>
              <a:t>)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5"/>
          <p:cNvSpPr txBox="1"/>
          <p:nvPr/>
        </p:nvSpPr>
        <p:spPr>
          <a:xfrm>
            <a:off x="74605" y="2769707"/>
            <a:ext cx="14685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44" name="Google Shape;544;p75" title="0.jpg"/>
          <p:cNvPicPr preferRelativeResize="0"/>
          <p:nvPr/>
        </p:nvPicPr>
        <p:blipFill rotWithShape="1">
          <a:blip r:embed="rId3">
            <a:alphaModFix/>
          </a:blip>
          <a:srcRect b="21352" l="0" r="0" t="0"/>
          <a:stretch/>
        </p:blipFill>
        <p:spPr>
          <a:xfrm>
            <a:off x="1570475" y="445025"/>
            <a:ext cx="5888295" cy="3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5"/>
          <p:cNvSpPr txBox="1"/>
          <p:nvPr/>
        </p:nvSpPr>
        <p:spPr>
          <a:xfrm>
            <a:off x="260600" y="216675"/>
            <a:ext cx="10380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6"/>
          <p:cNvSpPr txBox="1"/>
          <p:nvPr>
            <p:ph idx="1" type="body"/>
          </p:nvPr>
        </p:nvSpPr>
        <p:spPr>
          <a:xfrm>
            <a:off x="311700" y="1152475"/>
            <a:ext cx="23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4F9097"/>
                </a:solidFill>
              </a:rPr>
              <a:t>Code</a:t>
            </a:r>
            <a:r>
              <a:rPr lang="en" sz="6000">
                <a:solidFill>
                  <a:srgbClr val="FFFFFF"/>
                </a:solidFill>
              </a:rPr>
              <a:t>​</a:t>
            </a:r>
            <a:endParaRPr sz="6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4F9097"/>
                </a:solidFill>
              </a:rPr>
              <a:t>Setup</a:t>
            </a:r>
            <a:endParaRPr b="1" sz="6000">
              <a:solidFill>
                <a:srgbClr val="4F909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6"/>
          <p:cNvSpPr txBox="1"/>
          <p:nvPr/>
        </p:nvSpPr>
        <p:spPr>
          <a:xfrm>
            <a:off x="3249025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53" name="Google Shape;5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569" y="1"/>
            <a:ext cx="520803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9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29" name="Google Shape;429;p59"/>
          <p:cNvSpPr txBox="1"/>
          <p:nvPr/>
        </p:nvSpPr>
        <p:spPr>
          <a:xfrm>
            <a:off x="4612200" y="355450"/>
            <a:ext cx="4220100" cy="10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hlink"/>
                </a:solidFill>
                <a:hlinkClick r:id="rId4"/>
              </a:rPr>
              <a:t>Kahoot Review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430" name="Google Shape;430;p59"/>
          <p:cNvSpPr txBox="1"/>
          <p:nvPr/>
        </p:nvSpPr>
        <p:spPr>
          <a:xfrm>
            <a:off x="0" y="1696750"/>
            <a:ext cx="4398600" cy="358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●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Topics/Definitions Covered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Microprocessors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ESP 32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Code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Functions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Loops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Integers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Floating Points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Strings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Booleans 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Energy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Voltage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Current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Resistors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Sensors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○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Code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Arguments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PinMode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DigitalWrite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Void Loop 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Void Setup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900"/>
              <a:buFont typeface="Open Sans"/>
              <a:buChar char="■"/>
            </a:pPr>
            <a:r>
              <a:rPr lang="en" sz="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Delay</a:t>
            </a:r>
            <a:endParaRPr sz="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7"/>
          <p:cNvSpPr txBox="1"/>
          <p:nvPr/>
        </p:nvSpPr>
        <p:spPr>
          <a:xfrm>
            <a:off x="1172925" y="1017725"/>
            <a:ext cx="6299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Let's start by labeling the pin we have connected arduino with a </a:t>
            </a:r>
            <a:r>
              <a:rPr b="1" lang="en" sz="1700" u="sng">
                <a:solidFill>
                  <a:srgbClr val="4DB6AC"/>
                </a:solidFill>
                <a:latin typeface="Open Sans"/>
                <a:ea typeface="Open Sans"/>
                <a:cs typeface="Open Sans"/>
                <a:sym typeface="Open Sans"/>
              </a:rPr>
              <a:t>variable</a:t>
            </a:r>
            <a:endParaRPr b="1" sz="1700" u="sng">
              <a:solidFill>
                <a:srgbClr val="4DB6A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560" name="Google Shape;560;p77"/>
          <p:cNvSpPr txBox="1"/>
          <p:nvPr/>
        </p:nvSpPr>
        <p:spPr>
          <a:xfrm>
            <a:off x="1172925" y="3077525"/>
            <a:ext cx="6299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ince we’re using more arduino pins, these variables we set will help us to not confuse where the sensors are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561" name="Google Shape;5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13" y="2002925"/>
            <a:ext cx="8242378" cy="9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Set up the variables for the information our sensors will use as well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While we aren’t storing anything in these “boxes” we are letting the computer know these will hold </a:t>
            </a:r>
            <a:r>
              <a:rPr lang="en">
                <a:solidFill>
                  <a:schemeClr val="lt1"/>
                </a:solidFill>
              </a:rPr>
              <a:t>integers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8" name="Google Shape;56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834" y="2435950"/>
            <a:ext cx="4962325" cy="1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9"/>
          <p:cNvSpPr txBox="1"/>
          <p:nvPr>
            <p:ph idx="1" type="body"/>
          </p:nvPr>
        </p:nvSpPr>
        <p:spPr>
          <a:xfrm>
            <a:off x="311700" y="445025"/>
            <a:ext cx="3806400" cy="165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 the setup section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We’ll use the </a:t>
            </a:r>
            <a:r>
              <a:rPr lang="en">
                <a:solidFill>
                  <a:srgbClr val="EF6C00"/>
                </a:solidFill>
              </a:rPr>
              <a:t>pinMode</a:t>
            </a:r>
            <a:r>
              <a:rPr lang="en">
                <a:solidFill>
                  <a:schemeClr val="lt1"/>
                </a:solidFill>
              </a:rPr>
              <a:t> code to: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Set the </a:t>
            </a: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LEDpin</a:t>
            </a:r>
            <a:r>
              <a:rPr lang="en" sz="1600">
                <a:solidFill>
                  <a:schemeClr val="lt1"/>
                </a:solidFill>
              </a:rPr>
              <a:t> location</a:t>
            </a:r>
            <a:r>
              <a:rPr lang="en" sz="1600">
                <a:solidFill>
                  <a:schemeClr val="accent4"/>
                </a:solidFill>
              </a:rPr>
              <a:t> </a:t>
            </a:r>
            <a:r>
              <a:rPr lang="en" sz="1600">
                <a:solidFill>
                  <a:schemeClr val="lt1"/>
                </a:solidFill>
              </a:rPr>
              <a:t>that will be sending </a:t>
            </a:r>
            <a:r>
              <a:rPr lang="en" sz="1600" u="sng">
                <a:solidFill>
                  <a:schemeClr val="lt1"/>
                </a:solidFill>
              </a:rPr>
              <a:t>out</a:t>
            </a:r>
            <a:r>
              <a:rPr lang="en" sz="1600">
                <a:solidFill>
                  <a:schemeClr val="lt1"/>
                </a:solidFill>
              </a:rPr>
              <a:t> energy</a:t>
            </a:r>
            <a:r>
              <a:rPr lang="en">
                <a:solidFill>
                  <a:schemeClr val="lt1"/>
                </a:solidFill>
              </a:rPr>
              <a:t> as an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5" name="Google Shape;575;p79"/>
          <p:cNvSpPr txBox="1"/>
          <p:nvPr>
            <p:ph idx="1" type="body"/>
          </p:nvPr>
        </p:nvSpPr>
        <p:spPr>
          <a:xfrm>
            <a:off x="2758625" y="1584575"/>
            <a:ext cx="2037000" cy="80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6" name="Google Shape;576;p79"/>
          <p:cNvSpPr txBox="1"/>
          <p:nvPr>
            <p:ph idx="1" type="body"/>
          </p:nvPr>
        </p:nvSpPr>
        <p:spPr>
          <a:xfrm>
            <a:off x="311700" y="1907775"/>
            <a:ext cx="3806400" cy="12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Set the </a:t>
            </a: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LightSensor</a:t>
            </a: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600">
                <a:solidFill>
                  <a:schemeClr val="lt1"/>
                </a:solidFill>
              </a:rPr>
              <a:t> location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that will be taking </a:t>
            </a:r>
            <a:r>
              <a:rPr lang="en" u="sng">
                <a:solidFill>
                  <a:schemeClr val="lt1"/>
                </a:solidFill>
              </a:rPr>
              <a:t>in</a:t>
            </a:r>
            <a:r>
              <a:rPr lang="en">
                <a:solidFill>
                  <a:schemeClr val="lt1"/>
                </a:solidFill>
              </a:rPr>
              <a:t> energy as an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7" name="Google Shape;577;p79"/>
          <p:cNvSpPr txBox="1"/>
          <p:nvPr/>
        </p:nvSpPr>
        <p:spPr>
          <a:xfrm>
            <a:off x="3781925" y="262807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TPUT</a:t>
            </a:r>
            <a:endParaRPr/>
          </a:p>
        </p:txBody>
      </p:sp>
      <p:pic>
        <p:nvPicPr>
          <p:cNvPr id="578" name="Google Shape;57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100" y="1469300"/>
            <a:ext cx="4714150" cy="127620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9"/>
          <p:cNvSpPr/>
          <p:nvPr/>
        </p:nvSpPr>
        <p:spPr>
          <a:xfrm>
            <a:off x="5727275" y="1869125"/>
            <a:ext cx="555600" cy="23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9"/>
          <p:cNvSpPr/>
          <p:nvPr/>
        </p:nvSpPr>
        <p:spPr>
          <a:xfrm>
            <a:off x="6337125" y="2239275"/>
            <a:ext cx="555600" cy="23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0"/>
          <p:cNvSpPr txBox="1"/>
          <p:nvPr>
            <p:ph idx="1" type="body"/>
          </p:nvPr>
        </p:nvSpPr>
        <p:spPr>
          <a:xfrm>
            <a:off x="311700" y="345325"/>
            <a:ext cx="4390200" cy="46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Then in the void loop, we want to: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7" name="Google Shape;587;p80"/>
          <p:cNvSpPr txBox="1"/>
          <p:nvPr/>
        </p:nvSpPr>
        <p:spPr>
          <a:xfrm>
            <a:off x="623475" y="2522800"/>
            <a:ext cx="21129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99999"/>
                </a:solidFill>
              </a:rPr>
              <a:t>Use the</a:t>
            </a:r>
            <a:endParaRPr sz="17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ightLevel </a:t>
            </a:r>
            <a:r>
              <a:rPr lang="en" sz="1700">
                <a:solidFill>
                  <a:srgbClr val="999999"/>
                </a:solidFill>
              </a:rPr>
              <a:t>variable we made for an </a:t>
            </a:r>
            <a:r>
              <a:rPr lang="en" sz="1700">
                <a:solidFill>
                  <a:srgbClr val="999999"/>
                </a:solidFill>
              </a:rPr>
              <a:t>integer</a:t>
            </a:r>
            <a:r>
              <a:rPr lang="en" sz="1700">
                <a:solidFill>
                  <a:srgbClr val="999999"/>
                </a:solidFill>
              </a:rPr>
              <a:t> value</a:t>
            </a:r>
            <a:endParaRPr sz="1700">
              <a:solidFill>
                <a:srgbClr val="999999"/>
              </a:solidFill>
            </a:endParaRPr>
          </a:p>
        </p:txBody>
      </p:sp>
      <p:sp>
        <p:nvSpPr>
          <p:cNvPr id="588" name="Google Shape;588;p80"/>
          <p:cNvSpPr txBox="1"/>
          <p:nvPr/>
        </p:nvSpPr>
        <p:spPr>
          <a:xfrm>
            <a:off x="2769675" y="2296275"/>
            <a:ext cx="19797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99999"/>
                </a:solidFill>
              </a:rPr>
              <a:t>And read </a:t>
            </a:r>
            <a:r>
              <a:rPr lang="en" sz="1700">
                <a:solidFill>
                  <a:srgbClr val="999999"/>
                </a:solidFill>
              </a:rPr>
              <a:t>the</a:t>
            </a:r>
            <a:r>
              <a:rPr lang="en" sz="1700">
                <a:solidFill>
                  <a:srgbClr val="999999"/>
                </a:solidFill>
              </a:rPr>
              <a:t> analog value with</a:t>
            </a:r>
            <a:endParaRPr sz="17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</a:rPr>
              <a:t>analogRead</a:t>
            </a:r>
            <a:endParaRPr sz="1800">
              <a:solidFill>
                <a:srgbClr val="EF6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B7B7B7"/>
                </a:solidFill>
              </a:rPr>
              <a:t>from…</a:t>
            </a:r>
            <a:endParaRPr sz="17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589" name="Google Shape;589;p80"/>
          <p:cNvSpPr txBox="1"/>
          <p:nvPr/>
        </p:nvSpPr>
        <p:spPr>
          <a:xfrm>
            <a:off x="4909150" y="2522800"/>
            <a:ext cx="25638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99999"/>
                </a:solidFill>
              </a:rPr>
              <a:t>the</a:t>
            </a:r>
            <a:endParaRPr sz="17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LightSensorPin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</a:endParaRPr>
          </a:p>
        </p:txBody>
      </p:sp>
      <p:pic>
        <p:nvPicPr>
          <p:cNvPr id="590" name="Google Shape;59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75" y="912825"/>
            <a:ext cx="6702702" cy="12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0"/>
          <p:cNvPicPr preferRelativeResize="0"/>
          <p:nvPr/>
        </p:nvPicPr>
        <p:blipFill rotWithShape="1">
          <a:blip r:embed="rId4">
            <a:alphaModFix/>
          </a:blip>
          <a:srcRect b="0" l="0" r="53379" t="0"/>
          <a:stretch/>
        </p:blipFill>
        <p:spPr>
          <a:xfrm>
            <a:off x="3982775" y="3721025"/>
            <a:ext cx="5037375" cy="2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81"/>
          <p:cNvSpPr txBox="1"/>
          <p:nvPr>
            <p:ph idx="1" type="body"/>
          </p:nvPr>
        </p:nvSpPr>
        <p:spPr>
          <a:xfrm>
            <a:off x="311700" y="91850"/>
            <a:ext cx="3567600" cy="405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Then read the light level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and adjust the output based on the sensor readings using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 if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else if 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else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Statements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98" name="Google Shape;598;p81"/>
          <p:cNvPicPr preferRelativeResize="0"/>
          <p:nvPr/>
        </p:nvPicPr>
        <p:blipFill rotWithShape="1">
          <a:blip r:embed="rId3">
            <a:alphaModFix/>
          </a:blip>
          <a:srcRect b="36608" l="0" r="0" t="0"/>
          <a:stretch/>
        </p:blipFill>
        <p:spPr>
          <a:xfrm>
            <a:off x="3945600" y="53470"/>
            <a:ext cx="5094726" cy="26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82"/>
          <p:cNvSpPr txBox="1"/>
          <p:nvPr>
            <p:ph idx="1" type="body"/>
          </p:nvPr>
        </p:nvSpPr>
        <p:spPr>
          <a:xfrm>
            <a:off x="55500" y="2221525"/>
            <a:ext cx="3633300" cy="232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Based on the value assigned to the </a:t>
            </a: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ledBrightness</a:t>
            </a:r>
            <a:r>
              <a:rPr lang="en">
                <a:solidFill>
                  <a:schemeClr val="lt1"/>
                </a:solidFill>
              </a:rPr>
              <a:t> from the conditions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We will then modify what level of energy sent will be sent to the pin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05" name="Google Shape;6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601" y="53463"/>
            <a:ext cx="5094726" cy="412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3"/>
          <p:cNvSpPr txBox="1"/>
          <p:nvPr>
            <p:ph idx="1" type="body"/>
          </p:nvPr>
        </p:nvSpPr>
        <p:spPr>
          <a:xfrm>
            <a:off x="245975" y="3410275"/>
            <a:ext cx="3714000" cy="147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Lastly, we will wait for a few seconds before the code runs again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12" name="Google Shape;6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601" y="53463"/>
            <a:ext cx="5094726" cy="412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white rectangular box with black text&#10;&#10;Description automatically generated" id="619" name="Google Shape;6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25" y="445025"/>
            <a:ext cx="8520600" cy="388571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84"/>
          <p:cNvSpPr txBox="1"/>
          <p:nvPr/>
        </p:nvSpPr>
        <p:spPr>
          <a:xfrm>
            <a:off x="422865" y="678752"/>
            <a:ext cx="47328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85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29" name="Google Shape;629;p85"/>
          <p:cNvPicPr preferRelativeResize="0"/>
          <p:nvPr/>
        </p:nvPicPr>
        <p:blipFill rotWithShape="1">
          <a:blip r:embed="rId4">
            <a:alphaModFix/>
          </a:blip>
          <a:srcRect b="37105" l="0" r="-371" t="13827"/>
          <a:stretch/>
        </p:blipFill>
        <p:spPr>
          <a:xfrm>
            <a:off x="1076175" y="1559200"/>
            <a:ext cx="4923551" cy="202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6"/>
          <p:cNvSpPr txBox="1"/>
          <p:nvPr>
            <p:ph type="title"/>
          </p:nvPr>
        </p:nvSpPr>
        <p:spPr>
          <a:xfrm>
            <a:off x="265500" y="15255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LESSON CHALLENGE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35" name="Google Shape;635;p86"/>
          <p:cNvSpPr txBox="1"/>
          <p:nvPr>
            <p:ph idx="1" type="subTitle"/>
          </p:nvPr>
        </p:nvSpPr>
        <p:spPr>
          <a:xfrm>
            <a:off x="265500" y="3048600"/>
            <a:ext cx="40452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</a:t>
            </a:r>
            <a:endParaRPr/>
          </a:p>
        </p:txBody>
      </p:sp>
      <p:sp>
        <p:nvSpPr>
          <p:cNvPr id="636" name="Google Shape;636;p8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Incorporate the LED Strip to output different colors.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60" title="Screenshot 2025-04-16 at 9.56.4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3999" cy="5126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7"/>
          <p:cNvSpPr txBox="1"/>
          <p:nvPr>
            <p:ph type="title"/>
          </p:nvPr>
        </p:nvSpPr>
        <p:spPr>
          <a:xfrm>
            <a:off x="265500" y="15255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LESSON CHALLENGE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42" name="Google Shape;642;p87"/>
          <p:cNvSpPr txBox="1"/>
          <p:nvPr>
            <p:ph idx="1" type="subTitle"/>
          </p:nvPr>
        </p:nvSpPr>
        <p:spPr>
          <a:xfrm>
            <a:off x="265500" y="3048600"/>
            <a:ext cx="40452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</a:t>
            </a:r>
            <a:endParaRPr/>
          </a:p>
        </p:txBody>
      </p:sp>
      <p:sp>
        <p:nvSpPr>
          <p:cNvPr id="643" name="Google Shape;643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Add more statements to make the LED strip react to more light levels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Note: The brightness of the LED strip can be set between 0 and 225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The photoresistors we are using read between 0 and 1023</a:t>
            </a:r>
            <a:endParaRPr sz="1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8"/>
          <p:cNvSpPr txBox="1"/>
          <p:nvPr>
            <p:ph type="title"/>
          </p:nvPr>
        </p:nvSpPr>
        <p:spPr>
          <a:xfrm>
            <a:off x="265500" y="15255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LESSON CHALLENGE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49" name="Google Shape;649;p88"/>
          <p:cNvSpPr txBox="1"/>
          <p:nvPr>
            <p:ph idx="1" type="subTitle"/>
          </p:nvPr>
        </p:nvSpPr>
        <p:spPr>
          <a:xfrm>
            <a:off x="265500" y="3048600"/>
            <a:ext cx="40452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</a:t>
            </a:r>
            <a:endParaRPr/>
          </a:p>
        </p:txBody>
      </p:sp>
      <p:sp>
        <p:nvSpPr>
          <p:cNvPr id="650" name="Google Shape;650;p8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Add a resistor to the circuit </a:t>
            </a:r>
            <a:r>
              <a:rPr lang="en" sz="1300">
                <a:solidFill>
                  <a:schemeClr val="accent2"/>
                </a:solidFill>
              </a:rPr>
              <a:t>(between the power and resistor)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/>
              <a:t>What do you observe?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9"/>
          <p:cNvSpPr txBox="1"/>
          <p:nvPr>
            <p:ph type="title"/>
          </p:nvPr>
        </p:nvSpPr>
        <p:spPr>
          <a:xfrm>
            <a:off x="106425" y="152400"/>
            <a:ext cx="3205200" cy="16863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LESSON REVIEW 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CONTROL SYSTEMS AND SENSORS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6" name="Google Shape;656;p89"/>
          <p:cNvSpPr txBox="1"/>
          <p:nvPr>
            <p:ph idx="1" type="body"/>
          </p:nvPr>
        </p:nvSpPr>
        <p:spPr>
          <a:xfrm>
            <a:off x="69675" y="1838700"/>
            <a:ext cx="320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FFFF00"/>
                </a:solidFill>
              </a:rPr>
              <a:t>Topics/Definitions Covered: </a:t>
            </a:r>
            <a:r>
              <a:rPr lang="en" sz="2800">
                <a:solidFill>
                  <a:srgbClr val="FFFFFF"/>
                </a:solidFill>
              </a:rPr>
              <a:t>​</a:t>
            </a:r>
            <a:endParaRPr sz="28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Inputs</a:t>
            </a:r>
            <a:endParaRPr sz="20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If statements /Else Statements </a:t>
            </a:r>
            <a:endParaRPr sz="20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Sensors</a:t>
            </a:r>
            <a:endParaRPr sz="20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Control Systems </a:t>
            </a:r>
            <a:endParaRPr sz="20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Booleans </a:t>
            </a:r>
            <a:endParaRPr sz="20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Photoresistors and LED strips​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Close up of a red, blue and orange LED screen" id="657" name="Google Shape;65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8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9"/>
          <p:cNvSpPr txBox="1"/>
          <p:nvPr/>
        </p:nvSpPr>
        <p:spPr>
          <a:xfrm>
            <a:off x="3568275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1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>
            <p:ph type="title"/>
          </p:nvPr>
        </p:nvSpPr>
        <p:spPr>
          <a:xfrm>
            <a:off x="2759975" y="4625300"/>
            <a:ext cx="61407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</a:rPr>
              <a:t>HOW DO SENSORS WORK ?</a:t>
            </a:r>
            <a:endParaRPr sz="2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is video was made with Clipchamp" id="451" name="Google Shape;451;p62" title="How do sensors wor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88" y="195900"/>
            <a:ext cx="7951822" cy="44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/>
          <p:nvPr>
            <p:ph type="title"/>
          </p:nvPr>
        </p:nvSpPr>
        <p:spPr>
          <a:xfrm>
            <a:off x="3313675" y="4625300"/>
            <a:ext cx="61407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9900"/>
                </a:solidFill>
              </a:rPr>
              <a:t>CONTROL SYSTEMS </a:t>
            </a:r>
            <a:endParaRPr sz="27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is video was made with Clipchamp" id="457" name="Google Shape;457;p63" title="Control System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00" y="54525"/>
            <a:ext cx="7943200" cy="44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4"/>
          <p:cNvSpPr txBox="1"/>
          <p:nvPr>
            <p:ph type="title"/>
          </p:nvPr>
        </p:nvSpPr>
        <p:spPr>
          <a:xfrm>
            <a:off x="2759975" y="4625300"/>
            <a:ext cx="61407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HOW DO SENSORS WORK ?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4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>
            <p:ph type="title"/>
          </p:nvPr>
        </p:nvSpPr>
        <p:spPr>
          <a:xfrm>
            <a:off x="311700" y="14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6C00"/>
                </a:solidFill>
              </a:rPr>
              <a:t>LIGHT SENSOR</a:t>
            </a:r>
            <a:endParaRPr b="1">
              <a:solidFill>
                <a:srgbClr val="EF6C00"/>
              </a:solidFill>
            </a:endParaRPr>
          </a:p>
        </p:txBody>
      </p:sp>
      <p:sp>
        <p:nvSpPr>
          <p:cNvPr id="470" name="Google Shape;470;p65"/>
          <p:cNvSpPr txBox="1"/>
          <p:nvPr>
            <p:ph idx="1" type="body"/>
          </p:nvPr>
        </p:nvSpPr>
        <p:spPr>
          <a:xfrm>
            <a:off x="311700" y="658350"/>
            <a:ext cx="8520600" cy="3987900"/>
          </a:xfrm>
          <a:prstGeom prst="rect">
            <a:avLst/>
          </a:prstGeom>
          <a:ln cap="flat" cmpd="sng" w="19050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DB6AC"/>
                </a:solidFill>
              </a:rPr>
              <a:t>Lesson 2 Activity</a:t>
            </a:r>
            <a:endParaRPr sz="2000">
              <a:solidFill>
                <a:srgbClr val="4DB6AC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u="sng">
              <a:solidFill>
                <a:srgbClr val="4DB6AC"/>
              </a:solidFill>
            </a:endParaRPr>
          </a:p>
        </p:txBody>
      </p:sp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942" y="1098025"/>
            <a:ext cx="2020125" cy="327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6"/>
          <p:cNvSpPr txBox="1"/>
          <p:nvPr/>
        </p:nvSpPr>
        <p:spPr>
          <a:xfrm>
            <a:off x="809625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79" name="Google Shape;479;p66"/>
          <p:cNvPicPr preferRelativeResize="0"/>
          <p:nvPr/>
        </p:nvPicPr>
        <p:blipFill rotWithShape="1">
          <a:blip r:embed="rId3">
            <a:alphaModFix/>
          </a:blip>
          <a:srcRect b="0" l="596" r="0" t="139"/>
          <a:stretch/>
        </p:blipFill>
        <p:spPr>
          <a:xfrm>
            <a:off x="1328125" y="22025"/>
            <a:ext cx="6546374" cy="51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Proposal">
  <a:themeElements>
    <a:clrScheme name="Simple Light">
      <a:dk1>
        <a:srgbClr val="000000"/>
      </a:dk1>
      <a:lt1>
        <a:srgbClr val="FFFFFF"/>
      </a:lt1>
      <a:dk2>
        <a:srgbClr val="FCEB00"/>
      </a:dk2>
      <a:lt2>
        <a:srgbClr val="000000"/>
      </a:lt2>
      <a:accent1>
        <a:srgbClr val="D9D9D9"/>
      </a:accent1>
      <a:accent2>
        <a:srgbClr val="999999"/>
      </a:accent2>
      <a:accent3>
        <a:srgbClr val="525252"/>
      </a:accent3>
      <a:accent4>
        <a:srgbClr val="EFEFEF"/>
      </a:accent4>
      <a:accent5>
        <a:srgbClr val="0097A7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